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86" r:id="rId5"/>
    <p:sldId id="287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F8DD25-C3F3-4B5A-9DF8-5D135EB7D8CB}">
  <a:tblStyle styleId="{F3F8DD25-C3F3-4B5A-9DF8-5D135EB7D8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23070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74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92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3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5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5" y="0"/>
            <a:ext cx="91440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39200" y="645550"/>
            <a:ext cx="68658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Google Shape;26;p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»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Google Shape;32;p6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010200" y="1443000"/>
            <a:ext cx="34614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680125" y="1443000"/>
            <a:ext cx="34614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»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sia.sums.ac.ir/en/download/18613/Adobe-Connec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lay.google.com/store/apps/details?id=air.com.adobe.connectpro&amp;hl=en" TargetMode="External"/><Relationship Id="rId5" Type="http://schemas.openxmlformats.org/officeDocument/2006/relationships/hyperlink" Target="https://apps.apple.com/us/app/adobe-connect/id430437503" TargetMode="External"/><Relationship Id="rId4" Type="http://schemas.openxmlformats.org/officeDocument/2006/relationships/hyperlink" Target="https://helpx.adobe.com/adobe-connect/release-note/adobe-connect-2019-4-application-release-note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ctrTitle"/>
          </p:nvPr>
        </p:nvSpPr>
        <p:spPr>
          <a:xfrm>
            <a:off x="1072088" y="704273"/>
            <a:ext cx="68658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dirty="0" smtClean="0"/>
              <a:t>Adobe Connect Tutorial</a:t>
            </a:r>
            <a:br>
              <a:rPr lang="en-US" sz="2800" dirty="0" smtClean="0"/>
            </a:br>
            <a:r>
              <a:rPr lang="en-US" sz="1400" dirty="0"/>
              <a:t>“</a:t>
            </a:r>
            <a:r>
              <a:rPr lang="en-US" sz="1400" dirty="0" smtClean="0"/>
              <a:t>COVID-19 Vaccines for Children” International Webinar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November 6, 2021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15:00</a:t>
            </a:r>
            <a:r>
              <a:rPr lang="en-US" sz="1400" dirty="0" smtClean="0"/>
              <a:t> </a:t>
            </a:r>
            <a:r>
              <a:rPr lang="en-US" sz="1400" dirty="0"/>
              <a:t>(Iran Standard Time</a:t>
            </a:r>
            <a:r>
              <a:rPr lang="en-US" sz="1400" dirty="0" smtClean="0"/>
              <a:t>)</a:t>
            </a:r>
            <a:endParaRPr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762118" y="2763749"/>
            <a:ext cx="5619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Shiraz University of Medical </a:t>
            </a:r>
            <a:r>
              <a:rPr lang="en-US" dirty="0" smtClean="0">
                <a:latin typeface="Tw Cen MT" panose="020B0602020104020603" pitchFamily="34" charset="0"/>
              </a:rPr>
              <a:t>Sciences </a:t>
            </a:r>
          </a:p>
          <a:p>
            <a:pPr algn="ctr"/>
            <a:r>
              <a:rPr lang="en-US" dirty="0" smtClean="0">
                <a:latin typeface="Tw Cen MT" panose="020B0602020104020603" pitchFamily="34" charset="0"/>
              </a:rPr>
              <a:t>Vice-Chancellery for Global Strategies and International Affairs</a:t>
            </a:r>
          </a:p>
          <a:p>
            <a:pPr algn="ctr"/>
            <a:r>
              <a:rPr lang="en-US" dirty="0" smtClean="0">
                <a:latin typeface="Tw Cen MT" panose="020B0602020104020603" pitchFamily="34" charset="0"/>
              </a:rPr>
              <a:t>Directorate for International Relations, Accreditations and Rankings</a:t>
            </a:r>
            <a:r>
              <a:rPr lang="en-US" dirty="0">
                <a:latin typeface="Tw Cen MT" panose="020B0602020104020603" pitchFamily="34" charset="0"/>
              </a:rPr>
              <a:t/>
            </a:r>
            <a:br>
              <a:rPr lang="en-US" dirty="0">
                <a:latin typeface="Tw Cen MT" panose="020B0602020104020603" pitchFamily="34" charset="0"/>
              </a:rPr>
            </a:b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98" y="3513360"/>
            <a:ext cx="2133604" cy="1039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Step 1: Download the Sotfware </a:t>
            </a:r>
            <a:endParaRPr sz="2000" dirty="0"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1010200" y="1690563"/>
            <a:ext cx="5144020" cy="24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00BEF2"/>
                </a:solidFill>
              </a:rPr>
              <a:t>Download the </a:t>
            </a:r>
            <a:r>
              <a:rPr lang="en" sz="1800" b="1" dirty="0" smtClean="0">
                <a:solidFill>
                  <a:srgbClr val="00BEF2"/>
                </a:solidFill>
              </a:rPr>
              <a:t>Software/APP via </a:t>
            </a:r>
            <a:r>
              <a:rPr lang="en" sz="1800" b="1" dirty="0">
                <a:solidFill>
                  <a:srgbClr val="00BEF2"/>
                </a:solidFill>
              </a:rPr>
              <a:t>these links: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smtClean="0"/>
              <a:t>Download for </a:t>
            </a:r>
            <a:r>
              <a:rPr lang="en-US" sz="1200" dirty="0">
                <a:hlinkClick r:id="rId3"/>
              </a:rPr>
              <a:t>Windows </a:t>
            </a:r>
            <a:endParaRPr lang="en-US"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smtClean="0"/>
              <a:t>Download for </a:t>
            </a:r>
            <a:r>
              <a:rPr lang="en-US" sz="1200" dirty="0" smtClean="0">
                <a:hlinkClick r:id="rId4"/>
              </a:rPr>
              <a:t>Mac</a:t>
            </a:r>
            <a:r>
              <a:rPr lang="en-US" sz="1200" dirty="0" smtClean="0"/>
              <a:t>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smtClean="0"/>
              <a:t>Download for </a:t>
            </a:r>
            <a:r>
              <a:rPr lang="en-US" sz="1200" dirty="0" smtClean="0">
                <a:hlinkClick r:id="rId5"/>
              </a:rPr>
              <a:t>iPhone </a:t>
            </a:r>
            <a:endParaRPr lang="en-US" sz="1200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smtClean="0"/>
              <a:t>Download for </a:t>
            </a:r>
            <a:r>
              <a:rPr lang="en-US" sz="1200" dirty="0" smtClean="0">
                <a:hlinkClick r:id="rId6"/>
              </a:rPr>
              <a:t>Android 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4198798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b="1" dirty="0"/>
              <a:t>The </a:t>
            </a:r>
            <a:r>
              <a:rPr lang="en-US" sz="1200" b="1" dirty="0" smtClean="0"/>
              <a:t>software/APP will be installed in less than one minute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b="1" dirty="0" smtClean="0"/>
              <a:t>Please create a Desktop shortcut </a:t>
            </a:r>
            <a:endParaRPr lang="en-US" sz="1200" b="1" dirty="0"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-902490" y="67666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Step 2: Install the Sotfware</a:t>
            </a:r>
            <a:r>
              <a:rPr lang="en" dirty="0" smtClean="0"/>
              <a:t> </a:t>
            </a:r>
            <a:endParaRPr dirty="0"/>
          </a:p>
        </p:txBody>
      </p:sp>
      <p:grpSp>
        <p:nvGrpSpPr>
          <p:cNvPr id="6" name="Group 5"/>
          <p:cNvGrpSpPr/>
          <p:nvPr/>
        </p:nvGrpSpPr>
        <p:grpSpPr>
          <a:xfrm>
            <a:off x="5092117" y="102774"/>
            <a:ext cx="3909268" cy="4858031"/>
            <a:chOff x="5092117" y="102774"/>
            <a:chExt cx="3909268" cy="48580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056" y="102774"/>
              <a:ext cx="3627329" cy="4858031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6311960" y="4086909"/>
              <a:ext cx="1751519" cy="256282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5092117" y="3145872"/>
              <a:ext cx="1057013" cy="83889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Step 3: Launch Adobe Connect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200" b="1" dirty="0"/>
              <a:t>Launch Adobe Connect from your </a:t>
            </a:r>
            <a:r>
              <a:rPr lang="en-US" sz="1200" b="1" dirty="0" smtClean="0"/>
              <a:t>Desktop </a:t>
            </a:r>
            <a:endParaRPr lang="en-US" sz="1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200" b="1" dirty="0"/>
              <a:t>Insert </a:t>
            </a:r>
            <a:r>
              <a:rPr lang="en-US" sz="1200" b="1" dirty="0" smtClean="0">
                <a:solidFill>
                  <a:srgbClr val="FF0000"/>
                </a:solidFill>
              </a:rPr>
              <a:t>“</a:t>
            </a:r>
            <a:r>
              <a:rPr lang="en-US" sz="1200" b="1" u="sng" dirty="0" smtClean="0">
                <a:solidFill>
                  <a:srgbClr val="FF0000"/>
                </a:solidFill>
              </a:rPr>
              <a:t>webinar.sums.ac.ir/international”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b="1" dirty="0" smtClean="0"/>
              <a:t>in the field that appears and continue  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1" y="2291312"/>
            <a:ext cx="7428434" cy="27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Arrow Connector 13"/>
          <p:cNvCxnSpPr/>
          <p:nvPr/>
        </p:nvCxnSpPr>
        <p:spPr>
          <a:xfrm flipH="1">
            <a:off x="3577567" y="3735757"/>
            <a:ext cx="1301167" cy="76890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Step 4: </a:t>
            </a:r>
            <a:r>
              <a:rPr lang="en-US" sz="2000" dirty="0" smtClean="0"/>
              <a:t>Choose Your Login Type  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200" b="1" dirty="0"/>
              <a:t>Click on “Enter </a:t>
            </a:r>
            <a:r>
              <a:rPr lang="en-US" sz="1200" b="1" dirty="0" smtClean="0"/>
              <a:t>as a Guest”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b="1" dirty="0" smtClean="0"/>
              <a:t>Type your name</a:t>
            </a:r>
            <a:endParaRPr lang="en-US" sz="1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200" b="1" dirty="0" smtClean="0"/>
              <a:t>Click on “Enter Room”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1111" r="57653" b="41556"/>
          <a:stretch/>
        </p:blipFill>
        <p:spPr>
          <a:xfrm>
            <a:off x="3797900" y="1434950"/>
            <a:ext cx="4595590" cy="28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mio template">
  <a:themeElements>
    <a:clrScheme name="Custom 347">
      <a:dk1>
        <a:srgbClr val="25516C"/>
      </a:dk1>
      <a:lt1>
        <a:srgbClr val="FFFFFF"/>
      </a:lt1>
      <a:dk2>
        <a:srgbClr val="666666"/>
      </a:dk2>
      <a:lt2>
        <a:srgbClr val="CCCCCC"/>
      </a:lt2>
      <a:accent1>
        <a:srgbClr val="00BEF2"/>
      </a:accent1>
      <a:accent2>
        <a:srgbClr val="2D82B0"/>
      </a:accent2>
      <a:accent3>
        <a:srgbClr val="25516C"/>
      </a:accent3>
      <a:accent4>
        <a:srgbClr val="67D6E9"/>
      </a:accent4>
      <a:accent5>
        <a:srgbClr val="41A2B3"/>
      </a:accent5>
      <a:accent6>
        <a:srgbClr val="0C8196"/>
      </a:accent6>
      <a:hlink>
        <a:srgbClr val="2D82B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120</Words>
  <Application>Microsoft Office PowerPoint</Application>
  <PresentationFormat>On-screen Show (16:9)</PresentationFormat>
  <Paragraphs>24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Montserrat</vt:lpstr>
      <vt:lpstr>Source Sans Pro</vt:lpstr>
      <vt:lpstr>Tw Cen MT</vt:lpstr>
      <vt:lpstr>Wingdings</vt:lpstr>
      <vt:lpstr>Gremio template</vt:lpstr>
      <vt:lpstr>Adobe Connect Tutorial “COVID-19 Vaccines for Children” International Webinar November 6, 2021 15:00 (Iran Standard Time)</vt:lpstr>
      <vt:lpstr>Step 1: Download the Sotfware </vt:lpstr>
      <vt:lpstr>Step 2: Install the Sotfware </vt:lpstr>
      <vt:lpstr>Step 3: Launch Adobe Connect </vt:lpstr>
      <vt:lpstr>Step 4: Choose Your Login Type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Connect Tutorial for the International Webinar on  “The Clinical Diagnosis of Covid-19: Sharing Iran and Spain’s Experience”  Shiraz University of Medical Sciences July 16, 2020 12:30-15:10 Tehran Time</dc:title>
  <dc:creator>Admin</dc:creator>
  <cp:lastModifiedBy>SRS</cp:lastModifiedBy>
  <cp:revision>31</cp:revision>
  <dcterms:modified xsi:type="dcterms:W3CDTF">2021-10-31T09:41:36Z</dcterms:modified>
</cp:coreProperties>
</file>